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331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77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0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7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34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4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7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17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86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42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0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30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D19CE-1D4D-4B7E-9D39-3001D9B64A7E}" type="datetimeFigureOut">
              <a:rPr lang="en-US" smtClean="0"/>
              <a:t>6/11/2016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473CC-3497-4377-AAC0-EF897DE1F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3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45" y="-163287"/>
            <a:ext cx="11823192" cy="716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0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Austin</dc:creator>
  <cp:lastModifiedBy>Scott Austin</cp:lastModifiedBy>
  <cp:revision>2</cp:revision>
  <dcterms:created xsi:type="dcterms:W3CDTF">2016-06-11T22:10:54Z</dcterms:created>
  <dcterms:modified xsi:type="dcterms:W3CDTF">2016-06-11T22:15:22Z</dcterms:modified>
</cp:coreProperties>
</file>

<file path=docProps/thumbnail.jpeg>
</file>